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772400" cy="10058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hW1P6JIqx8DD3rXqODyHuTukK0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F84430-9454-4EFE-A1B5-4BB0B915C660}" v="11" dt="2022-10-13T01:19:23.577"/>
  </p1510:revLst>
</p1510:revInfo>
</file>

<file path=ppt/tableStyles.xml><?xml version="1.0" encoding="utf-8"?>
<a:tblStyleLst xmlns:a="http://schemas.openxmlformats.org/drawingml/2006/main" def="{E437583F-BA25-485B-AF93-03D8D4629FEE}">
  <a:tblStyle styleId="{E437583F-BA25-485B-AF93-03D8D4629FE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e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33" name="Google Shape;433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8" name="Google Shape;498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3" name="Google Shape;56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MX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 PARA ENCONTRAR EL CAMINO MAS SEGURO PARA DESPLAZARCE EN MEDELLIN</a:t>
            </a:r>
            <a:endParaRPr sz="3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Comparación visual de los tres caminos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13694941206_0_38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g13694941206_0_38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13694941206_0_38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13694941206_0_38"/>
          <p:cNvSpPr/>
          <p:nvPr/>
        </p:nvSpPr>
        <p:spPr>
          <a:xfrm>
            <a:off x="265315" y="611457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13694941206_0_38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9" name="Google Shape;429;g1369494120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475" y="917335"/>
            <a:ext cx="9529050" cy="48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g13694941206_0_38"/>
          <p:cNvSpPr/>
          <p:nvPr/>
        </p:nvSpPr>
        <p:spPr>
          <a:xfrm>
            <a:off x="0" y="1659575"/>
            <a:ext cx="1300800" cy="3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Utiliza una librería para dibujar el mapa y en el mapa grafica los tres caminos entre Eafit y Universidad Nacional. Por ejemplo, utiliza geopandas, pydeck o google maps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6" name="Google Shape;446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7" name="Google Shape;447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8" name="Google Shape;448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 &amp; S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9" name="Google Shape;449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450" name="Google Shape;450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2" name="Google Shape;452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3" name="Google Shape;453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4" name="Google Shape;454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5" name="Google Shape;455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57" name="Google Shape;457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458" name="Google Shape;45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Otimización </a:t>
              </a:r>
              <a:r>
                <a:rPr lang="en-US" sz="1400" b="1" i="0" u="none" strike="noStrike" cap="non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0" name="Google Shape;46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1" name="Google Shape;46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3" name="Google Shape;46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4" name="Google Shape;46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65" name="Google Shape;465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466" name="Google Shape;466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7" name="Google Shape;467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9" name="Google Shape;469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0" name="Google Shape;470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2" name="Google Shape;472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73" name="Google Shape;473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474" name="Google Shape;474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5" name="Google Shape;475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8" name="Google Shape;478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9" name="Google Shape;479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0" name="Google Shape;480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81" name="Google Shape;481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2" name="Google Shape;482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0" name="Google Shape;490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1" name="Google Shape;491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2" name="Google Shape;492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4" name="Google Shape;494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5" name="Google Shape;495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3" name="Google Shape;513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4" name="Google Shape;514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5" name="Google Shape;515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móvil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9" name="Google Shape;519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0" name="Google Shape;520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2" name="Google Shape;522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3" name="Google Shape;52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7" name="Google Shape;52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0" name="Google Shape;530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31" name="Google Shape;531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6" name="Google Shape;536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8" name="Google Shape;538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9" name="Google Shape;539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3" name="Google Shape;543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4" name="Google Shape;544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5" name="Google Shape;545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6" name="Google Shape;546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7" name="Google Shape;547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Matemática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5" name="Google Shape;555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9" name="Google Shape;559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0" name="Google Shape;560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8" name="Google Shape;568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OSF PREPRINTS y el enlace. No, no en los OSF projects, </a:t>
            </a:r>
            <a:r>
              <a:rPr lang="en-US" i="1">
                <a:solidFill>
                  <a:schemeClr val="accent2"/>
                </a:solidFill>
              </a:rPr>
              <a:t>es e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1" name="Google Shape;571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Energy and Storage Optimization in Precision Livestock Farming. Informe técnico,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una captura de pantalla de su informe publicado en osf.io y elimine el círculo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6" name="Google Shape;576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monitores 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7" name="Google Shape;57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9" name="Google Shape;579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 esta diapositiva si su informe no fue presentado a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2" name="Google Shape;582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citación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4" name="Google Shape;584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captura de pantalla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Para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5" name="Google Shape;595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9" name="Google Shape;599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-466927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2"/>
          <p:cNvSpPr/>
          <p:nvPr/>
        </p:nvSpPr>
        <p:spPr>
          <a:xfrm>
            <a:off x="728700" y="1980360"/>
            <a:ext cx="2102040" cy="219348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3633206" y="1984957"/>
            <a:ext cx="2102100" cy="2193600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312408" y="4180675"/>
            <a:ext cx="2722577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Jeronimo Cardona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Redacción</a:t>
            </a:r>
            <a:r>
              <a:rPr lang="en-US" sz="2200" dirty="0">
                <a:solidFill>
                  <a:srgbClr val="001E33"/>
                </a:solidFill>
              </a:rPr>
              <a:t> e </a:t>
            </a:r>
            <a:r>
              <a:rPr lang="en-US" sz="2200" dirty="0" err="1">
                <a:solidFill>
                  <a:srgbClr val="001E33"/>
                </a:solidFill>
              </a:rPr>
              <a:t>investigación</a:t>
            </a:r>
            <a:endParaRPr lang="en-US"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306758" y="4169413"/>
            <a:ext cx="301681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Jhonnathan Ocampo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Redacción</a:t>
            </a:r>
            <a:r>
              <a:rPr lang="en-US" sz="2200" dirty="0">
                <a:solidFill>
                  <a:srgbClr val="001E33"/>
                </a:solidFill>
              </a:rPr>
              <a:t> e </a:t>
            </a:r>
            <a:r>
              <a:rPr lang="en-US" sz="2200" dirty="0" err="1">
                <a:solidFill>
                  <a:srgbClr val="001E33"/>
                </a:solidFill>
              </a:rPr>
              <a:t>investigación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https://github.com/jhothinnan/ST0245-Eafit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 de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literatura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8">
              <a:alphaModFix/>
            </a:blip>
            <a:srcRect b="16685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79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</a:t>
            </a:r>
            <a:r>
              <a:rPr lang="en-US" sz="2100" b="1">
                <a:solidFill>
                  <a:schemeClr val="lt1"/>
                </a:solidFill>
              </a:rPr>
              <a:t>para el</a:t>
            </a: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camino más corto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Tres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caminos </a:t>
            </a:r>
            <a:r>
              <a:rPr lang="en-US" sz="2200" b="1">
                <a:solidFill>
                  <a:srgbClr val="001E33"/>
                </a:solidFill>
              </a:rPr>
              <a:t>que reducen tanto el riesgo de acoso como la distancia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A</a:t>
            </a: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lgoritmo de soluci</a:t>
            </a:r>
            <a:r>
              <a:rPr lang="en-US" sz="2200" b="1">
                <a:solidFill>
                  <a:srgbClr val="FFFFFF"/>
                </a:solidFill>
              </a:rPr>
              <a:t>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dirty="0">
                <a:solidFill>
                  <a:srgbClr val="001E33"/>
                </a:solidFill>
              </a:rPr>
              <a:t>D</a:t>
            </a:r>
            <a:r>
              <a:rPr lang="en-US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ijkstra</a:t>
            </a:r>
            <a:endParaRPr sz="21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g105e9140ba5_0_31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g105e9140ba5_0_31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g105e9140ba5_0_31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Un camino que reduce tanto la distancia como el acoso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0" y="-3828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>
            <a:off x="1844288" y="4800848"/>
            <a:ext cx="1637303" cy="983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2200" dirty="0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D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ijkstra</a:t>
            </a:r>
            <a:br>
              <a:rPr lang="en-US" sz="2200" dirty="0">
                <a:solidFill>
                  <a:srgbClr val="001E33"/>
                </a:solidFill>
              </a:rPr>
            </a:b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1600C82-7424-3C7B-D25F-2A77FECD04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41370" y="1657598"/>
            <a:ext cx="5524500" cy="3143250"/>
          </a:xfrm>
          <a:prstGeom prst="rect">
            <a:avLst/>
          </a:prstGeom>
          <a:ln>
            <a:solidFill>
              <a:srgbClr val="DDDDDD"/>
            </a:solidFill>
          </a:ln>
        </p:spPr>
      </p:pic>
      <p:pic>
        <p:nvPicPr>
          <p:cNvPr id="5" name="Imagen 4" descr="Imagen que contiene objeto, reloj, tabla&#10;&#10;Descripción generada automáticamente">
            <a:extLst>
              <a:ext uri="{FF2B5EF4-FFF2-40B4-BE49-F238E27FC236}">
                <a16:creationId xmlns:a16="http://schemas.microsoft.com/office/drawing/2014/main" id="{81A7D547-4C1F-7C2F-D28C-D3CCBCDF56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123" y="1817324"/>
            <a:ext cx="5006774" cy="2278577"/>
          </a:xfrm>
          <a:prstGeom prst="rect">
            <a:avLst/>
          </a:prstGeom>
        </p:spPr>
      </p:pic>
      <p:sp>
        <p:nvSpPr>
          <p:cNvPr id="6" name="Google Shape;331;p3">
            <a:extLst>
              <a:ext uri="{FF2B5EF4-FFF2-40B4-BE49-F238E27FC236}">
                <a16:creationId xmlns:a16="http://schemas.microsoft.com/office/drawing/2014/main" id="{39A50BBC-1B12-5F9D-BE6D-CE665D1D4AF4}"/>
              </a:ext>
            </a:extLst>
          </p:cNvPr>
          <p:cNvSpPr/>
          <p:nvPr/>
        </p:nvSpPr>
        <p:spPr>
          <a:xfrm>
            <a:off x="786580" y="5851125"/>
            <a:ext cx="6760019" cy="952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La grafica representa la implementación del algoritmo Dijkstra a través de un grafo, donde desde un origen “O” se recorren  los caminos más cercanos a un destino “T”, concluyendo con el camino más optimo en distancia y peso (línea azul) y finalizando la implementación del algoritmo.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 en tiempo y memoria del nombre del algoritmo. V es...E es...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(En este semestre, podría ser DFS, BFS, Dijkstra, A*). Por favor, explique qué significan V y E en este problema. </a:t>
            </a:r>
            <a:r>
              <a:rPr lang="en-US" sz="1400" b="1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¡POR FAVOR HÁGALO! NO, no sirve poner </a:t>
            </a:r>
            <a:r>
              <a:rPr lang="en-US" b="1">
                <a:solidFill>
                  <a:srgbClr val="ED7D31"/>
                </a:solidFill>
              </a:rPr>
              <a:t>‘n’.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6" name="Google Shape;356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8" name="Google Shape;358;p5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60" name="Google Shape;360;p5"/>
          <p:cNvGraphicFramePr/>
          <p:nvPr/>
        </p:nvGraphicFramePr>
        <p:xfrm>
          <a:off x="471720" y="1194240"/>
          <a:ext cx="6246500" cy="2956585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O(E!*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r>
                        <a:rPr lang="en-US" sz="2200" u="none" strike="noStrike" cap="none">
                          <a:solidFill>
                            <a:schemeClr val="accent2"/>
                          </a:solidFill>
                        </a:rPr>
                        <a:t>(si ha probado dos)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V*V*E*E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!)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1" name="Google Shape;361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i="1">
                <a:solidFill>
                  <a:schemeClr val="accent2"/>
                </a:solidFill>
              </a:rPr>
              <a:t>tercera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Utilice los superíndices para representar los exponentes.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NO utilice el símbolo ^.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65" name="Google Shape;36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Primer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3694941206_0_0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g13694941206_0_0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5" name="Google Shape;375;g13694941206_0_0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g13694941206_0_0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g13694941206_0_0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8" name="Google Shape;378;g13694941206_0_0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13694941206_0_0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80" name="Google Shape;380;g13694941206_0_0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1" name="Google Shape;381;g13694941206_0_0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13694941206_0_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13694941206_0_0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Segundo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1" name="Google Shape;391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94" name="Google Shape;394;gadd317ae2b_0_201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5" name="Google Shape;395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add317ae2b_0_20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add317ae2b_0_201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add317ae2b_0_201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Tercer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13694941206_0_16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8" name="Google Shape;408;g13694941206_0_16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13694941206_0_16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13694941206_0_16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11" name="Google Shape;411;g13694941206_0_16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2" name="Google Shape;412;g13694941206_0_16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g13694941206_0_16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13694941206_0_16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3694941206_0_16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13694941206_0_16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13694941206_0_16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1220</Words>
  <Application>Microsoft Office PowerPoint</Application>
  <PresentationFormat>Panorámica</PresentationFormat>
  <Paragraphs>171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Times New Roman</vt:lpstr>
      <vt:lpstr>Fira Sans Extra Condensed</vt:lpstr>
      <vt:lpstr>Calibri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Jerónimo Cardona Osorio</cp:lastModifiedBy>
  <cp:revision>5</cp:revision>
  <dcterms:created xsi:type="dcterms:W3CDTF">2020-06-26T14:36:07Z</dcterms:created>
  <dcterms:modified xsi:type="dcterms:W3CDTF">2022-10-16T19:18:13Z</dcterms:modified>
</cp:coreProperties>
</file>